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E3F00"/>
    <a:srgbClr val="008000"/>
    <a:srgbClr val="0033CC"/>
    <a:srgbClr val="009900"/>
    <a:srgbClr val="FF0066"/>
    <a:srgbClr val="660066"/>
    <a:srgbClr val="10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8391B3-39BF-4A9C-BAB2-0788AA3381A3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3DCDB7-577B-4A38-9877-D141978E00A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kalecumhuriyet.meb.k12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5772476" cy="2031504"/>
          </a:xfrm>
        </p:spPr>
        <p:txBody>
          <a:bodyPr>
            <a:normAutofit/>
          </a:bodyPr>
          <a:lstStyle/>
          <a:p>
            <a:r>
              <a:rPr lang="tr-TR" i="1" dirty="0" smtClean="0">
                <a:solidFill>
                  <a:srgbClr val="FFFF00"/>
                </a:solidFill>
                <a:latin typeface="Algerian" pitchFamily="82" charset="0"/>
              </a:rPr>
              <a:t>CUMHURİYET BOARDING SECONDARY SCHOOL</a:t>
            </a:r>
            <a:endParaRPr lang="tr-TR" i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Our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website</a:t>
            </a:r>
            <a:r>
              <a:rPr lang="tr-TR" dirty="0" smtClean="0">
                <a:solidFill>
                  <a:srgbClr val="FFFF00"/>
                </a:solidFill>
              </a:rPr>
              <a:t> link is:</a:t>
            </a:r>
          </a:p>
          <a:p>
            <a:r>
              <a:rPr lang="tr-TR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tr-TR" dirty="0">
                <a:solidFill>
                  <a:srgbClr val="FFFF00"/>
                </a:solidFill>
                <a:hlinkClick r:id="rId2"/>
              </a:rPr>
              <a:t>://kalecumhuriyet.meb.k12.tr/tema/index.php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2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7246" y="3672331"/>
            <a:ext cx="7239000" cy="3170752"/>
          </a:xfrm>
        </p:spPr>
        <p:txBody>
          <a:bodyPr/>
          <a:lstStyle/>
          <a:p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Hello!My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name is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Damla.I’m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eleven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years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old.I’m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from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Denizli.My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father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security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guard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.I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enjoy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P.E. </a:t>
            </a:r>
            <a:r>
              <a:rPr lang="tr-TR" dirty="0" err="1">
                <a:solidFill>
                  <a:srgbClr val="008000"/>
                </a:solidFill>
                <a:latin typeface="Bauhaus 93" pitchFamily="82" charset="0"/>
              </a:rPr>
              <a:t>a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nd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English.I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have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got</a:t>
            </a:r>
            <a:r>
              <a:rPr lang="tr-TR" dirty="0" smtClean="0">
                <a:solidFill>
                  <a:srgbClr val="008000"/>
                </a:solidFill>
                <a:latin typeface="Bauhaus 93" pitchFamily="82" charset="0"/>
              </a:rPr>
              <a:t> a </a:t>
            </a:r>
            <a:r>
              <a:rPr lang="tr-TR" dirty="0" err="1" smtClean="0">
                <a:solidFill>
                  <a:srgbClr val="008000"/>
                </a:solidFill>
                <a:latin typeface="Bauhaus 93" pitchFamily="82" charset="0"/>
              </a:rPr>
              <a:t>sister</a:t>
            </a:r>
            <a:endParaRPr lang="tr-TR" dirty="0">
              <a:solidFill>
                <a:srgbClr val="008000"/>
              </a:solidFill>
              <a:latin typeface="Bauhaus 93" pitchFamily="82" charset="0"/>
            </a:endParaRPr>
          </a:p>
        </p:txBody>
      </p:sp>
      <p:pic>
        <p:nvPicPr>
          <p:cNvPr id="9218" name="Picture 2" descr="E:\Yeni Klasör\IMG_6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056"/>
            <a:ext cx="2304256" cy="3072341"/>
          </a:xfrm>
          <a:prstGeom prst="rect">
            <a:avLst/>
          </a:prstGeom>
          <a:ln w="127000" cap="sq">
            <a:solidFill>
              <a:srgbClr val="008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4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8433" y="3443622"/>
            <a:ext cx="7239000" cy="3386776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Hello.My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name is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Havva.I’m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from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Turkey.I’m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nine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years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old.My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father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factory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worker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mother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housewife.I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all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of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school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subjects.I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have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two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siblings.I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table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tennis.I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don’t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playing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marbles.I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love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making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 a </a:t>
            </a:r>
            <a:r>
              <a:rPr lang="tr-TR" dirty="0" err="1" smtClean="0">
                <a:solidFill>
                  <a:srgbClr val="FF0066"/>
                </a:solidFill>
                <a:latin typeface="Bauhaus 93" pitchFamily="82" charset="0"/>
              </a:rPr>
              <a:t>project</a:t>
            </a:r>
            <a:r>
              <a:rPr lang="tr-TR" dirty="0" smtClean="0">
                <a:solidFill>
                  <a:srgbClr val="FF0066"/>
                </a:solidFill>
                <a:latin typeface="Bauhaus 93" pitchFamily="82" charset="0"/>
              </a:rPr>
              <a:t>.</a:t>
            </a:r>
            <a:endParaRPr lang="tr-TR" dirty="0">
              <a:solidFill>
                <a:srgbClr val="FF0066"/>
              </a:solidFill>
              <a:latin typeface="Bauhaus 93" pitchFamily="82" charset="0"/>
            </a:endParaRPr>
          </a:p>
        </p:txBody>
      </p:sp>
      <p:pic>
        <p:nvPicPr>
          <p:cNvPr id="10242" name="Picture 2" descr="E:\Yeni Klasör\IMG_6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160"/>
            <a:ext cx="2592288" cy="2949407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0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0276" y="3789040"/>
            <a:ext cx="7239000" cy="331476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I’m Tunahan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Efe.I’m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from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Turkey.I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English.</a:t>
            </a:r>
          </a:p>
          <a:p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My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mother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housewife.I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have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one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sister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one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brother.I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love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riding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 a </a:t>
            </a:r>
            <a:r>
              <a:rPr lang="tr-TR" dirty="0" err="1" smtClean="0">
                <a:solidFill>
                  <a:srgbClr val="009900"/>
                </a:solidFill>
                <a:latin typeface="Bauhaus 93" pitchFamily="82" charset="0"/>
              </a:rPr>
              <a:t>horse</a:t>
            </a:r>
            <a:r>
              <a:rPr lang="tr-TR" dirty="0" smtClean="0">
                <a:solidFill>
                  <a:srgbClr val="009900"/>
                </a:solidFill>
                <a:latin typeface="Bauhaus 93" pitchFamily="82" charset="0"/>
              </a:rPr>
              <a:t>.</a:t>
            </a:r>
            <a:endParaRPr lang="tr-TR" dirty="0">
              <a:solidFill>
                <a:srgbClr val="009900"/>
              </a:solidFill>
              <a:latin typeface="Bauhaus 93" pitchFamily="82" charset="0"/>
            </a:endParaRPr>
          </a:p>
        </p:txBody>
      </p:sp>
      <p:pic>
        <p:nvPicPr>
          <p:cNvPr id="11266" name="Picture 2" descr="E:\Yeni Klasör\IMG_6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4" y="455112"/>
            <a:ext cx="2351134" cy="3134844"/>
          </a:xfrm>
          <a:prstGeom prst="rect">
            <a:avLst/>
          </a:prstGeom>
          <a:ln w="127000" cap="sq">
            <a:solidFill>
              <a:srgbClr val="0099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6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3501008"/>
            <a:ext cx="7848872" cy="3004592"/>
          </a:xfrm>
        </p:spPr>
        <p:txBody>
          <a:bodyPr/>
          <a:lstStyle/>
          <a:p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Hi.I’m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Ayla.I’m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at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fifth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grade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I’m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eleven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years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old.I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have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got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five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sisters.I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red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white.I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really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English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P.E. I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riding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a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horse.I’m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from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Turkey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I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love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making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0033CC"/>
                </a:solidFill>
                <a:latin typeface="Bauhaus 93" pitchFamily="82" charset="0"/>
              </a:rPr>
              <a:t>projects</a:t>
            </a:r>
            <a:r>
              <a:rPr lang="tr-TR" dirty="0" smtClean="0">
                <a:solidFill>
                  <a:srgbClr val="0033CC"/>
                </a:solidFill>
                <a:latin typeface="Bauhaus 93" pitchFamily="82" charset="0"/>
              </a:rPr>
              <a:t>.</a:t>
            </a:r>
            <a:endParaRPr lang="tr-TR" dirty="0">
              <a:solidFill>
                <a:srgbClr val="0033CC"/>
              </a:solidFill>
              <a:latin typeface="Bauhaus 93" pitchFamily="82" charset="0"/>
            </a:endParaRPr>
          </a:p>
        </p:txBody>
      </p:sp>
      <p:pic>
        <p:nvPicPr>
          <p:cNvPr id="12290" name="Picture 2" descr="E:\Yeni Klasör\IMG_6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180"/>
            <a:ext cx="2160240" cy="2880320"/>
          </a:xfrm>
          <a:prstGeom prst="rect">
            <a:avLst/>
          </a:prstGeom>
          <a:ln w="127000" cap="sq">
            <a:solidFill>
              <a:srgbClr val="0033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5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39000" cy="770344"/>
          </a:xfrm>
        </p:spPr>
        <p:txBody>
          <a:bodyPr>
            <a:normAutofit/>
          </a:bodyPr>
          <a:lstStyle/>
          <a:p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are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introducing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ourselves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tr-TR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E:\Yeni Klasör\IMG_64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387570" cy="4516760"/>
          </a:xfrm>
          <a:prstGeom prst="rect">
            <a:avLst/>
          </a:prstGeom>
          <a:ln w="127000" cap="sq">
            <a:solidFill>
              <a:srgbClr val="FF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Yeni Klasör\IMG_6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3453403" cy="4608512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have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created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noticeboard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at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about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project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topic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‘STOP BULLYING BE RESPONSIBLE’</a:t>
            </a:r>
            <a:endParaRPr lang="tr-TR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E:\Yeni Klasör\IMG_64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16932"/>
            <a:ext cx="3888432" cy="2916324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Yeni Klasör\IMG_6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9540"/>
            <a:ext cx="3600400" cy="2883716"/>
          </a:xfrm>
          <a:prstGeom prst="rect">
            <a:avLst/>
          </a:prstGeom>
          <a:ln w="127000" cap="sq">
            <a:solidFill>
              <a:srgbClr val="FF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few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pictures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students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tr-TR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2" name="Picture 2" descr="E:\Yeni Klasör\IMG_64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04456" cy="252028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Yeni Klasör\16195434_P_20170116_133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58" y="1509441"/>
            <a:ext cx="4002461" cy="258775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:\Yeni Klasör\16184856_IMG-20170614-WA0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8" y="4319611"/>
            <a:ext cx="4320480" cy="2376264"/>
          </a:xfrm>
          <a:prstGeom prst="rect">
            <a:avLst/>
          </a:prstGeom>
          <a:ln w="127000" cap="sq">
            <a:solidFill>
              <a:srgbClr val="DE3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E:\Yeni Klasör\k_18143031_P_20170404_1150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146"/>
            <a:ext cx="3909696" cy="2418645"/>
          </a:xfrm>
          <a:prstGeom prst="rect">
            <a:avLst/>
          </a:prstGeom>
          <a:ln w="127000" cap="sq">
            <a:solidFill>
              <a:srgbClr val="FF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0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08072"/>
            <a:ext cx="8147248" cy="1236752"/>
          </a:xfrm>
        </p:spPr>
        <p:txBody>
          <a:bodyPr>
            <a:normAutofit fontScale="90000"/>
          </a:bodyPr>
          <a:lstStyle/>
          <a:p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located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west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Turkey,called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Cumhuriyet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Boarding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Secondary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School</a:t>
            </a:r>
            <a:endParaRPr lang="tr-TR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E:\Yeni Klasör\IMG_64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1571"/>
            <a:ext cx="5904656" cy="442849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0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Our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called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Denizli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are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a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small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town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called</a:t>
            </a:r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‘’Kale’’</a:t>
            </a:r>
            <a:endParaRPr lang="tr-TR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E:\Yeni Klasör\denizli-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67405" cy="371554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5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31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tr-TR" sz="310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Denizli is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one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most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magnificient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cities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Turkey,which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should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definetly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visit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one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day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your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life.It’s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full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historical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31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places</a:t>
            </a:r>
            <a:r>
              <a:rPr lang="tr-TR" sz="31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tr-TR" sz="31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E:\Yeni Klasör\Pamukkale-Travertenleri-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" y="2276872"/>
            <a:ext cx="4330627" cy="191331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Yeni Klasör\denizli-isin-asli-seval-uysal-turizm-bir-pamukkale-masali-antik-hav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9" y="2276872"/>
            <a:ext cx="3871150" cy="191331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Yeni Klasör\515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9" y="4365104"/>
            <a:ext cx="3871149" cy="22487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Yeni Klasör\918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7643"/>
            <a:ext cx="4283968" cy="2423679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1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5353" y="464141"/>
            <a:ext cx="8387087" cy="1143000"/>
          </a:xfrm>
        </p:spPr>
        <p:txBody>
          <a:bodyPr>
            <a:noAutofit/>
          </a:bodyPr>
          <a:lstStyle/>
          <a:p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are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Kale.Our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town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very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small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it has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got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lots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villages.We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have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about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250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students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they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are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mostly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from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villages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Kale.Kale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 a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natural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historical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town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it’s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popular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red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peppers</a:t>
            </a:r>
            <a:r>
              <a:rPr lang="tr-TR" sz="24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tr-TR" sz="24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9" name="Picture 3" descr="E:\Yeni Klasör\DSC_0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6" y="1876607"/>
            <a:ext cx="4207797" cy="227879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Yeni Klasör\8kk_Kanyon_919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60" y="1822487"/>
            <a:ext cx="3528392" cy="2382509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Yeni Klasör\denizli-kale-biberleri-si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60" y="4271402"/>
            <a:ext cx="3635580" cy="230318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Yeni Klasör\sehiralem_bilgi_DENiZLi_KALE_sehir-Hakkinda_Kale_9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2933"/>
            <a:ext cx="4207797" cy="239137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2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3332990"/>
            <a:ext cx="7239000" cy="3122746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Hello.My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name is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Helin.I’m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ten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years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old.My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father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butcher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mother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housewife.I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have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got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three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brothers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I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haven’t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got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a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sister.I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skipping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a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rope.My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favourite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colour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is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purple.I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Maths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FF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FF00FF"/>
                </a:solidFill>
                <a:latin typeface="Bauhaus 93" pitchFamily="82" charset="0"/>
              </a:rPr>
              <a:t> English</a:t>
            </a:r>
            <a:endParaRPr lang="tr-TR" dirty="0">
              <a:solidFill>
                <a:srgbClr val="FF00FF"/>
              </a:solidFill>
              <a:latin typeface="Bauhaus 93" pitchFamily="82" charset="0"/>
            </a:endParaRPr>
          </a:p>
        </p:txBody>
      </p:sp>
      <p:pic>
        <p:nvPicPr>
          <p:cNvPr id="5124" name="Picture 4" descr="E:\Yeni Klasör\IMG_6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088232" cy="278431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9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3690326"/>
            <a:ext cx="7239000" cy="3146750"/>
          </a:xfrm>
        </p:spPr>
        <p:txBody>
          <a:bodyPr/>
          <a:lstStyle/>
          <a:p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Hi.I’m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Mehmet.I’m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ten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years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old.I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have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two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brothers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a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sister.My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father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farmer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mother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is a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house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wife.I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swimming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but I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don’t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climbing.I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1008B8"/>
                </a:solidFill>
                <a:latin typeface="Bauhaus 93" pitchFamily="82" charset="0"/>
              </a:rPr>
              <a:t>live</a:t>
            </a:r>
            <a:r>
              <a:rPr lang="tr-TR" dirty="0" smtClean="0">
                <a:solidFill>
                  <a:srgbClr val="1008B8"/>
                </a:solidFill>
                <a:latin typeface="Bauhaus 93" pitchFamily="82" charset="0"/>
              </a:rPr>
              <a:t> in Kale</a:t>
            </a:r>
            <a:endParaRPr lang="tr-TR" dirty="0">
              <a:solidFill>
                <a:srgbClr val="1008B8"/>
              </a:solidFill>
              <a:latin typeface="Bauhaus 93" pitchFamily="82" charset="0"/>
            </a:endParaRPr>
          </a:p>
        </p:txBody>
      </p:sp>
      <p:pic>
        <p:nvPicPr>
          <p:cNvPr id="6146" name="Picture 2" descr="E:\Yeni Klasör\IMG_6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1932"/>
            <a:ext cx="2160240" cy="288032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7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          </a:t>
            </a:r>
          </a:p>
          <a:p>
            <a:endParaRPr lang="tr-TR" dirty="0"/>
          </a:p>
          <a:p>
            <a:endParaRPr lang="tr-TR" dirty="0" smtClean="0">
              <a:solidFill>
                <a:srgbClr val="660066"/>
              </a:solidFill>
              <a:latin typeface="Bauhaus 93" pitchFamily="82" charset="0"/>
            </a:endParaRPr>
          </a:p>
          <a:p>
            <a:endParaRPr lang="tr-TR" dirty="0">
              <a:solidFill>
                <a:srgbClr val="660066"/>
              </a:solidFill>
              <a:latin typeface="Bauhaus 93" pitchFamily="82" charset="0"/>
            </a:endParaRPr>
          </a:p>
          <a:p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Hello.I’m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Reyhan.I’m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from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Kale.I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Maths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,English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Science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but I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don’t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Music.My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favourite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color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is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red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my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favourite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month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is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April.I’m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good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at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swimming.I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love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meeting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new</a:t>
            </a:r>
            <a:r>
              <a:rPr lang="tr-TR" dirty="0" smtClean="0">
                <a:solidFill>
                  <a:srgbClr val="660066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660066"/>
                </a:solidFill>
                <a:latin typeface="Bauhaus 93" pitchFamily="82" charset="0"/>
              </a:rPr>
              <a:t>people</a:t>
            </a:r>
            <a:endParaRPr lang="tr-TR" dirty="0">
              <a:solidFill>
                <a:srgbClr val="660066"/>
              </a:solidFill>
              <a:latin typeface="Bauhaus 93" pitchFamily="82" charset="0"/>
            </a:endParaRPr>
          </a:p>
        </p:txBody>
      </p:sp>
      <p:pic>
        <p:nvPicPr>
          <p:cNvPr id="7170" name="Picture 2" descr="E:\Yeni Klasör\IMG_6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7307"/>
            <a:ext cx="2088232" cy="278430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1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  <a:latin typeface="Bauhaus 93" pitchFamily="82" charset="0"/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Hello.I’m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Bilal.I’m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eleven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years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old.I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love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motorbikes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and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I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like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Bauhaus 93" pitchFamily="82" charset="0"/>
              </a:rPr>
              <a:t>riding</a:t>
            </a:r>
            <a:r>
              <a:rPr lang="tr-TR" dirty="0" smtClean="0">
                <a:solidFill>
                  <a:srgbClr val="FF0000"/>
                </a:solidFill>
                <a:latin typeface="Bauhaus 93" pitchFamily="82" charset="0"/>
              </a:rPr>
              <a:t> bikes.</a:t>
            </a:r>
            <a:endParaRPr lang="tr-TR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8194" name="Picture 2" descr="E:\Yeni Klasör\IMG_6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2304256" cy="307234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7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344</Words>
  <Application>Microsoft Office PowerPoint</Application>
  <PresentationFormat>Ekran Gösterisi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Zengin</vt:lpstr>
      <vt:lpstr>CUMHURİYET BOARDING SECONDARY SCHOOL</vt:lpstr>
      <vt:lpstr>Our school is located in the west part of Turkey,called Cumhuriyet Boarding Secondary School</vt:lpstr>
      <vt:lpstr>Our city is called Denizli and we are in a small town called ‘’Kale’’</vt:lpstr>
      <vt:lpstr>  Denizli is one of the most magnificient cities of Turkey,which you should definetly visit one day in your life.It’s full of historical places.</vt:lpstr>
      <vt:lpstr>We are in Kale.Our town is very small and it has got lots of villages.We have about 250 students and they are mostly from the villages of Kale.Kale is a natural and historical town and it’s popular with red peppers.</vt:lpstr>
      <vt:lpstr>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We are introducing ourselves….</vt:lpstr>
      <vt:lpstr>  We have created a noticeboard at our school about our project topic ‘STOP BULLYING BE RESPONSIBLE’</vt:lpstr>
      <vt:lpstr>A few pictures of our school and students…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CUMHURİYET BOARDING SECONDARY SCHOOL</dc:title>
  <dc:creator>MaDTuRk</dc:creator>
  <cp:lastModifiedBy>MaDTuRk</cp:lastModifiedBy>
  <cp:revision>12</cp:revision>
  <dcterms:created xsi:type="dcterms:W3CDTF">2017-12-21T11:53:53Z</dcterms:created>
  <dcterms:modified xsi:type="dcterms:W3CDTF">2017-12-21T13:48:18Z</dcterms:modified>
</cp:coreProperties>
</file>